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100" d="100"/>
          <a:sy n="100" d="100"/>
        </p:scale>
        <p:origin x="72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4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6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7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1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9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9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A96BC-6B97-4DEF-B269-09BBD9763DFC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2DF89-3F5A-4681-9AB1-9C4F9AEAB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1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 loops in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Assumes you have seen assignment statements and print statements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412" y="4062412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want a loop in a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programs need to process huge amounts of data</a:t>
            </a:r>
          </a:p>
          <a:p>
            <a:r>
              <a:rPr lang="en-US" dirty="0" smtClean="0"/>
              <a:t>Each piece of data needs to go through the same instructions</a:t>
            </a:r>
          </a:p>
          <a:p>
            <a:r>
              <a:rPr lang="en-US" dirty="0" smtClean="0"/>
              <a:t>One option is to write out the instructions over and over again</a:t>
            </a:r>
          </a:p>
          <a:p>
            <a:r>
              <a:rPr lang="en-US" dirty="0" smtClean="0"/>
              <a:t>That’s not very practical or flexible</a:t>
            </a:r>
          </a:p>
          <a:p>
            <a:r>
              <a:rPr lang="en-US" dirty="0" smtClean="0"/>
              <a:t>What if I wrote a program to process invoices for 100 customers and I got some more customers?  Rewrite the program??  No!</a:t>
            </a:r>
          </a:p>
          <a:p>
            <a:r>
              <a:rPr lang="en-US" dirty="0" smtClean="0"/>
              <a:t>A loop lets me specify </a:t>
            </a:r>
            <a:r>
              <a:rPr lang="en-US" b="1" dirty="0" smtClean="0"/>
              <a:t>what</a:t>
            </a:r>
            <a:r>
              <a:rPr lang="en-US" dirty="0" smtClean="0"/>
              <a:t> needs to be repeated and </a:t>
            </a:r>
            <a:r>
              <a:rPr lang="en-US" b="1" dirty="0" smtClean="0"/>
              <a:t>how many times</a:t>
            </a:r>
            <a:r>
              <a:rPr lang="en-US" dirty="0" smtClean="0"/>
              <a:t> it needs to be repeated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kinds of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Definite</a:t>
            </a:r>
            <a:endParaRPr lang="en-US" dirty="0" smtClean="0"/>
          </a:p>
          <a:p>
            <a:pPr lvl="1"/>
            <a:r>
              <a:rPr lang="en-US" dirty="0" smtClean="0"/>
              <a:t>You know that you want to execute the loop a certain number of times</a:t>
            </a:r>
          </a:p>
          <a:p>
            <a:pPr lvl="2"/>
            <a:r>
              <a:rPr lang="en-US" dirty="0" smtClean="0"/>
              <a:t>“there are 10 students’ grades”</a:t>
            </a:r>
          </a:p>
          <a:p>
            <a:pPr lvl="2"/>
            <a:r>
              <a:rPr lang="en-US" dirty="0" smtClean="0"/>
              <a:t>“Draw a standard chess board” (</a:t>
            </a:r>
            <a:r>
              <a:rPr lang="en-US" smtClean="0"/>
              <a:t>always 8 </a:t>
            </a:r>
            <a:r>
              <a:rPr lang="en-US" dirty="0" smtClean="0"/>
              <a:t>x 8 squares)</a:t>
            </a:r>
          </a:p>
          <a:p>
            <a:pPr lvl="2"/>
            <a:r>
              <a:rPr lang="en-US" dirty="0" smtClean="0"/>
              <a:t>“Quiz the user about the capitals of the 50 states”</a:t>
            </a:r>
          </a:p>
          <a:p>
            <a:pPr lvl="2"/>
            <a:r>
              <a:rPr lang="en-US" dirty="0" smtClean="0"/>
              <a:t>“do this for every character in the string”</a:t>
            </a:r>
          </a:p>
          <a:p>
            <a:pPr lvl="2"/>
            <a:r>
              <a:rPr lang="en-US" dirty="0" smtClean="0"/>
              <a:t>“do this for every item in the list”</a:t>
            </a:r>
          </a:p>
          <a:p>
            <a:pPr lvl="2"/>
            <a:r>
              <a:rPr lang="en-US" dirty="0" smtClean="0"/>
              <a:t>“do this for every line in the file”</a:t>
            </a:r>
          </a:p>
          <a:p>
            <a:r>
              <a:rPr lang="en-US" b="1" dirty="0" smtClean="0"/>
              <a:t>Indefinite</a:t>
            </a:r>
          </a:p>
          <a:p>
            <a:pPr lvl="1"/>
            <a:r>
              <a:rPr lang="en-US" dirty="0" smtClean="0"/>
              <a:t>You don’t know how many times you want to execute the loop but you know there is a condition that is the stopping point</a:t>
            </a:r>
          </a:p>
          <a:p>
            <a:pPr lvl="2"/>
            <a:r>
              <a:rPr lang="en-US" dirty="0" smtClean="0"/>
              <a:t>“do this until the user wants to stop”</a:t>
            </a:r>
          </a:p>
          <a:p>
            <a:pPr lvl="2"/>
            <a:r>
              <a:rPr lang="en-US" dirty="0" smtClean="0"/>
              <a:t>“let the user enter numbers until they type -1”</a:t>
            </a:r>
          </a:p>
          <a:p>
            <a:pPr lvl="2"/>
            <a:r>
              <a:rPr lang="en-US" dirty="0" smtClean="0"/>
              <a:t>“do this until the user wins the game”</a:t>
            </a:r>
          </a:p>
          <a:p>
            <a:pPr lvl="2"/>
            <a:r>
              <a:rPr lang="en-US" dirty="0" smtClean="0"/>
              <a:t>“repeat this until this number reaches a certain level”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 – a definite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100" dirty="0" smtClean="0"/>
              <a:t>The syntax of the for loop statement</a:t>
            </a:r>
          </a:p>
          <a:p>
            <a:pPr marL="457200" lvl="1" indent="0">
              <a:buNone/>
            </a:pPr>
            <a:r>
              <a:rPr lang="en-US" sz="5100" dirty="0"/>
              <a:t>	</a:t>
            </a:r>
            <a:r>
              <a:rPr lang="en-US" sz="5100" b="1" dirty="0" smtClean="0"/>
              <a:t>for</a:t>
            </a:r>
            <a:r>
              <a:rPr lang="en-US" sz="5100" dirty="0" smtClean="0"/>
              <a:t>   variable   </a:t>
            </a:r>
            <a:r>
              <a:rPr lang="en-US" sz="5100" b="1" dirty="0" smtClean="0"/>
              <a:t>in</a:t>
            </a:r>
            <a:r>
              <a:rPr lang="en-US" sz="5100" dirty="0" smtClean="0"/>
              <a:t>   some list of values to assign to the variable   </a:t>
            </a:r>
            <a:r>
              <a:rPr lang="en-US" sz="5100" b="1" dirty="0" smtClean="0"/>
              <a:t>:</a:t>
            </a:r>
            <a:r>
              <a:rPr lang="en-US" sz="5100" dirty="0" smtClean="0"/>
              <a:t>  (colon!)</a:t>
            </a:r>
          </a:p>
          <a:p>
            <a:pPr marL="457200" lvl="1" indent="0">
              <a:buNone/>
            </a:pPr>
            <a:r>
              <a:rPr lang="en-US" sz="5100" dirty="0" smtClean="0"/>
              <a:t>Follow this line by all statements that should be repeated with an</a:t>
            </a:r>
          </a:p>
          <a:p>
            <a:pPr marL="457200" lvl="1" indent="0">
              <a:buNone/>
            </a:pPr>
            <a:r>
              <a:rPr lang="en-US" sz="5100" dirty="0"/>
              <a:t>	</a:t>
            </a:r>
            <a:r>
              <a:rPr lang="en-US" sz="5100" b="1" dirty="0" smtClean="0"/>
              <a:t>extra indent</a:t>
            </a:r>
            <a:r>
              <a:rPr lang="en-US" sz="5100" dirty="0" smtClean="0"/>
              <a:t>   - This is how the interpreter knows what is in the loop and what’s not</a:t>
            </a:r>
          </a:p>
          <a:p>
            <a:r>
              <a:rPr lang="en-US" sz="5100" dirty="0" smtClean="0"/>
              <a:t>The semantics of the for loop statement</a:t>
            </a:r>
          </a:p>
          <a:p>
            <a:pPr lvl="1"/>
            <a:r>
              <a:rPr lang="en-US" sz="5100" dirty="0" smtClean="0"/>
              <a:t>At the start of the loop check to see if the loop should execute</a:t>
            </a:r>
          </a:p>
          <a:p>
            <a:pPr lvl="1"/>
            <a:r>
              <a:rPr lang="en-US" sz="5100" dirty="0" smtClean="0"/>
              <a:t>If not, skip the body and continue with next statement after loop</a:t>
            </a:r>
          </a:p>
          <a:p>
            <a:pPr lvl="1"/>
            <a:r>
              <a:rPr lang="en-US" sz="5100" dirty="0" smtClean="0"/>
              <a:t>If it should execute, </a:t>
            </a:r>
          </a:p>
          <a:p>
            <a:pPr marL="914400" lvl="2" indent="0">
              <a:buNone/>
            </a:pPr>
            <a:r>
              <a:rPr lang="en-US" sz="5100" dirty="0" smtClean="0"/>
              <a:t>Assign variable with the first item in the list</a:t>
            </a:r>
          </a:p>
          <a:p>
            <a:pPr marL="914400" lvl="2" indent="0">
              <a:buNone/>
            </a:pPr>
            <a:r>
              <a:rPr lang="en-US" sz="5100" dirty="0" smtClean="0"/>
              <a:t>Execute the body </a:t>
            </a:r>
          </a:p>
          <a:p>
            <a:pPr lvl="1"/>
            <a:r>
              <a:rPr lang="en-US" sz="5100" dirty="0" smtClean="0"/>
              <a:t>Repeat the test at the top of the loop to see if loop should execute again</a:t>
            </a:r>
            <a:r>
              <a:rPr lang="en-US" sz="5100" dirty="0"/>
              <a:t>	</a:t>
            </a:r>
            <a:endParaRPr lang="en-US" sz="5100" dirty="0" smtClean="0"/>
          </a:p>
          <a:p>
            <a:pPr lvl="1"/>
            <a:endParaRPr lang="en-US" sz="5100" dirty="0" smtClean="0"/>
          </a:p>
          <a:p>
            <a:pPr marL="457200" lvl="1" indent="0">
              <a:buNone/>
            </a:pPr>
            <a:endParaRPr lang="en-US" sz="5100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182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want a loop that doesn’t stop!</a:t>
            </a:r>
          </a:p>
          <a:p>
            <a:endParaRPr lang="en-US" dirty="0"/>
          </a:p>
          <a:p>
            <a:r>
              <a:rPr lang="en-US" dirty="0" smtClean="0"/>
              <a:t>Python uses several ways to control a loop</a:t>
            </a:r>
          </a:p>
          <a:p>
            <a:pPr lvl="1"/>
            <a:r>
              <a:rPr lang="en-US" dirty="0" smtClean="0"/>
              <a:t>The range function (gives integers)</a:t>
            </a:r>
          </a:p>
          <a:p>
            <a:pPr lvl="1"/>
            <a:r>
              <a:rPr lang="en-US" dirty="0" smtClean="0"/>
              <a:t>The contents of a list of values (gives the elements whatever type)</a:t>
            </a:r>
          </a:p>
          <a:p>
            <a:pPr lvl="1"/>
            <a:r>
              <a:rPr lang="en-US" dirty="0" smtClean="0"/>
              <a:t>The contents of a string (gives characters)</a:t>
            </a:r>
          </a:p>
          <a:p>
            <a:pPr lvl="1"/>
            <a:r>
              <a:rPr lang="en-US" dirty="0" smtClean="0"/>
              <a:t>The contents of a file (gives strings)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328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For loops in programming</vt:lpstr>
      <vt:lpstr>Why do we want a loop in a program?</vt:lpstr>
      <vt:lpstr>Two kinds of loops</vt:lpstr>
      <vt:lpstr>For loop – a definite loop</vt:lpstr>
      <vt:lpstr>Controlling the loop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loops in programming</dc:title>
  <dc:creator>Distance Learning Programs</dc:creator>
  <cp:lastModifiedBy>Distance Learning Programs</cp:lastModifiedBy>
  <cp:revision>6</cp:revision>
  <dcterms:created xsi:type="dcterms:W3CDTF">2014-05-22T17:41:38Z</dcterms:created>
  <dcterms:modified xsi:type="dcterms:W3CDTF">2014-05-22T18:41:07Z</dcterms:modified>
</cp:coreProperties>
</file>